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60" r:id="rId4"/>
    <p:sldId id="261" r:id="rId5"/>
    <p:sldId id="262" r:id="rId6"/>
    <p:sldId id="265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H:\&#1054;&#1058;&#1063;&#1045;&#1058;\&#1050;&#1054;&#1051;&#1054;&#1041;&#1054;&#1050;%20&#1043;&#1054;&#1058;&#1054;&#1042;&#1067;&#1049;.mp4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ез назван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383" y="0"/>
            <a:ext cx="911661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51520" y="1988840"/>
            <a:ext cx="84249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Творческий отчет проекта «Ромашки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мультяшки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 в рамках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муниципального проекта мультипликации и СМИ для дошколят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7824" y="188640"/>
            <a:ext cx="2724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МКДОУ – детский сад №6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491880" y="5085184"/>
            <a:ext cx="5363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Руководитель проекта: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Рудинец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Наталья Алексеевна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872" y="6309320"/>
            <a:ext cx="1123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2023 год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ез назван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383" y="0"/>
            <a:ext cx="911661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-20221105-WA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98133">
            <a:off x="41538" y="238951"/>
            <a:ext cx="4457492" cy="27678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221121_164037.jpg"/>
          <p:cNvPicPr>
            <a:picLocks noChangeAspect="1"/>
          </p:cNvPicPr>
          <p:nvPr/>
        </p:nvPicPr>
        <p:blipFill>
          <a:blip r:embed="rId4" cstate="print"/>
          <a:srcRect t="3758"/>
          <a:stretch>
            <a:fillRect/>
          </a:stretch>
        </p:blipFill>
        <p:spPr>
          <a:xfrm>
            <a:off x="4499992" y="260648"/>
            <a:ext cx="4392488" cy="3170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0230127_1321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2684917"/>
            <a:ext cx="3003798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ез назван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383" y="0"/>
            <a:ext cx="911661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20221114_1943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5441146" y="332656"/>
            <a:ext cx="3263091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ез назван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383" y="0"/>
            <a:ext cx="911661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ез назван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383" y="0"/>
            <a:ext cx="911661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20230123_1025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0"/>
            <a:ext cx="4443921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230123_1048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068960"/>
            <a:ext cx="4680520" cy="3510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0230123_1107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39477" y="620688"/>
            <a:ext cx="4704523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ез назван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383" y="0"/>
            <a:ext cx="911661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ез назван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383" y="0"/>
            <a:ext cx="911661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КОЛОБОК ГОТОВЫЙ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30</Words>
  <Application>Microsoft Office PowerPoint</Application>
  <PresentationFormat>Экран (4:3)</PresentationFormat>
  <Paragraphs>5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ra</dc:creator>
  <cp:lastModifiedBy>ra</cp:lastModifiedBy>
  <cp:revision>10</cp:revision>
  <dcterms:created xsi:type="dcterms:W3CDTF">2023-01-24T14:06:44Z</dcterms:created>
  <dcterms:modified xsi:type="dcterms:W3CDTF">2023-02-03T15:52:36Z</dcterms:modified>
</cp:coreProperties>
</file>